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340" r:id="rId14"/>
    <p:sldId id="265" r:id="rId15"/>
    <p:sldId id="266" r:id="rId16"/>
    <p:sldId id="267" r:id="rId17"/>
    <p:sldId id="341" r:id="rId18"/>
    <p:sldId id="268" r:id="rId19"/>
    <p:sldId id="339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7EE95-6B2A-C4D5-BC2A-EBBBB4D266B6}" v="1" dt="2025-06-27T04:55:02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MANA, SRIDHAR JYOTHI" userId="S::sridhar-jyothi.tammana@capgemini.com::30093413-ddec-4733-96cc-db523c1b07f6" providerId="AD" clId="Web-{28BA11F5-F002-43C9-A102-3B013BFF6917}"/>
    <pc:docChg chg="modSld">
      <pc:chgData name="TAMMANA, SRIDHAR JYOTHI" userId="S::sridhar-jyothi.tammana@capgemini.com::30093413-ddec-4733-96cc-db523c1b07f6" providerId="AD" clId="Web-{28BA11F5-F002-43C9-A102-3B013BFF6917}" dt="2020-11-24T09:10:03.135" v="3" actId="1076"/>
      <pc:docMkLst>
        <pc:docMk/>
      </pc:docMkLst>
      <pc:sldChg chg="modSp">
        <pc:chgData name="TAMMANA, SRIDHAR JYOTHI" userId="S::sridhar-jyothi.tammana@capgemini.com::30093413-ddec-4733-96cc-db523c1b07f6" providerId="AD" clId="Web-{28BA11F5-F002-43C9-A102-3B013BFF6917}" dt="2020-11-24T09:10:03.135" v="3" actId="1076"/>
        <pc:sldMkLst>
          <pc:docMk/>
          <pc:sldMk cId="2981696582" sldId="301"/>
        </pc:sldMkLst>
        <pc:picChg chg="mod">
          <ac:chgData name="TAMMANA, SRIDHAR JYOTHI" userId="S::sridhar-jyothi.tammana@capgemini.com::30093413-ddec-4733-96cc-db523c1b07f6" providerId="AD" clId="Web-{28BA11F5-F002-43C9-A102-3B013BFF6917}" dt="2020-11-24T09:10:03.135" v="3" actId="1076"/>
          <ac:picMkLst>
            <pc:docMk/>
            <pc:sldMk cId="2981696582" sldId="301"/>
            <ac:picMk id="4" creationId="{00000000-0000-0000-0000-000000000000}"/>
          </ac:picMkLst>
        </pc:picChg>
      </pc:sldChg>
    </pc:docChg>
  </pc:docChgLst>
  <pc:docChgLst>
    <pc:chgData name="Kavitha, Bolisetty" userId="S::bolisetty.kavitha@capgemini.com::9c4d9ad9-6348-41e9-a041-560a4b067b22" providerId="AD" clId="Web-{A947EE95-6B2A-C4D5-BC2A-EBBBB4D266B6}"/>
    <pc:docChg chg="modSld">
      <pc:chgData name="Kavitha, Bolisetty" userId="S::bolisetty.kavitha@capgemini.com::9c4d9ad9-6348-41e9-a041-560a4b067b22" providerId="AD" clId="Web-{A947EE95-6B2A-C4D5-BC2A-EBBBB4D266B6}" dt="2025-06-27T04:55:02.930" v="0" actId="1076"/>
      <pc:docMkLst>
        <pc:docMk/>
      </pc:docMkLst>
      <pc:sldChg chg="modSp">
        <pc:chgData name="Kavitha, Bolisetty" userId="S::bolisetty.kavitha@capgemini.com::9c4d9ad9-6348-41e9-a041-560a4b067b22" providerId="AD" clId="Web-{A947EE95-6B2A-C4D5-BC2A-EBBBB4D266B6}" dt="2025-06-27T04:55:02.930" v="0" actId="1076"/>
        <pc:sldMkLst>
          <pc:docMk/>
          <pc:sldMk cId="3030908008" sldId="287"/>
        </pc:sldMkLst>
        <pc:picChg chg="mod">
          <ac:chgData name="Kavitha, Bolisetty" userId="S::bolisetty.kavitha@capgemini.com::9c4d9ad9-6348-41e9-a041-560a4b067b22" providerId="AD" clId="Web-{A947EE95-6B2A-C4D5-BC2A-EBBBB4D266B6}" dt="2025-06-27T04:55:02.930" v="0" actId="1076"/>
          <ac:picMkLst>
            <pc:docMk/>
            <pc:sldMk cId="3030908008" sldId="287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91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79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7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92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47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6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831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397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671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651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2DE80-D690-44C0-8EEA-CEC1D27BAC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E6587-408C-4A85-B226-C6A35526C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48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0" t="839" r="400"/>
          <a:stretch/>
        </p:blipFill>
        <p:spPr>
          <a:xfrm>
            <a:off x="73152" y="54864"/>
            <a:ext cx="12070080" cy="6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91"/>
            <a:ext cx="12192000" cy="63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0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909"/>
            <a:ext cx="12192000" cy="63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7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254"/>
            <a:ext cx="12192000" cy="63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08"/>
            <a:ext cx="12192000" cy="63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2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45"/>
            <a:ext cx="12192000" cy="63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6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78"/>
            <a:ext cx="12192000" cy="63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5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67"/>
            <a:ext cx="12192000" cy="63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06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12"/>
            <a:ext cx="12192000" cy="64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44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132"/>
            <a:ext cx="12192000" cy="63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1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94"/>
            <a:ext cx="12192000" cy="63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93776"/>
            <a:ext cx="10981944" cy="57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67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364"/>
            <a:ext cx="12192000" cy="63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9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64"/>
            <a:ext cx="12192000" cy="63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3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696"/>
            <a:ext cx="12192000" cy="63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44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40"/>
            <a:ext cx="12192000" cy="64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90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0" b="-1"/>
          <a:stretch/>
        </p:blipFill>
        <p:spPr>
          <a:xfrm>
            <a:off x="0" y="214504"/>
            <a:ext cx="12192000" cy="60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29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62"/>
          <a:stretch/>
        </p:blipFill>
        <p:spPr>
          <a:xfrm>
            <a:off x="0" y="256031"/>
            <a:ext cx="12192000" cy="638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17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39"/>
            <a:ext cx="12192000" cy="635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4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395"/>
            <a:ext cx="12192000" cy="63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80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"/>
          <a:stretch/>
        </p:blipFill>
        <p:spPr>
          <a:xfrm>
            <a:off x="0" y="320040"/>
            <a:ext cx="12192000" cy="62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43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693"/>
            <a:ext cx="12192000" cy="63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5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94"/>
            <a:ext cx="12192000" cy="63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69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97"/>
            <a:ext cx="12192000" cy="63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36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99"/>
            <a:ext cx="12192000" cy="63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04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693"/>
            <a:ext cx="12192000" cy="63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92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57"/>
            <a:ext cx="12192000" cy="638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5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534"/>
            <a:ext cx="12192000" cy="631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99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574"/>
            <a:ext cx="12192000" cy="63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08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796"/>
            <a:ext cx="12192000" cy="62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64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786"/>
            <a:ext cx="12192000" cy="62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73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67"/>
            <a:ext cx="12192000" cy="63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81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111"/>
            <a:ext cx="12192000" cy="63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00"/>
            <a:ext cx="12192000" cy="63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78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333"/>
            <a:ext cx="12192000" cy="62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9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53"/>
            <a:ext cx="12192000" cy="63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95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922"/>
            <a:ext cx="12192000" cy="62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48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431"/>
            <a:ext cx="12192000" cy="62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19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572"/>
            <a:ext cx="12192000" cy="58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2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828"/>
            <a:ext cx="12192000" cy="63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666"/>
            <a:ext cx="12192000" cy="62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32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09"/>
            <a:ext cx="12192000" cy="63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77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079"/>
            <a:ext cx="12192000" cy="625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46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06"/>
            <a:ext cx="12192000" cy="63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08"/>
            <a:ext cx="12192000" cy="63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94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402"/>
            <a:ext cx="12192000" cy="62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31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99"/>
            <a:ext cx="12192000" cy="63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00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111"/>
            <a:ext cx="12192000" cy="63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1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09"/>
            <a:ext cx="12192000" cy="63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7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536"/>
            <a:ext cx="12192000" cy="634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00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34"/>
            <a:ext cx="12192000" cy="63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77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96"/>
            <a:ext cx="12192000" cy="630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70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686"/>
            <a:ext cx="12192000" cy="62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58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035"/>
            <a:ext cx="12192000" cy="62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87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758"/>
            <a:ext cx="12192000" cy="62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364"/>
            <a:ext cx="12192000" cy="63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22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245"/>
            <a:ext cx="12192000" cy="63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826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99"/>
            <a:ext cx="12192000" cy="63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62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402"/>
            <a:ext cx="12192000" cy="62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651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09"/>
            <a:ext cx="12192000" cy="641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97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92"/>
            <a:ext cx="12192000" cy="636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8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79"/>
            <a:ext cx="12192000" cy="63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7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364"/>
            <a:ext cx="12192000" cy="63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89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E25F46BE72C745BC3597C411E6D698" ma:contentTypeVersion="7" ma:contentTypeDescription="Create a new document." ma:contentTypeScope="" ma:versionID="42cc1264122cb5f1b00ff050e8ed06f3">
  <xsd:schema xmlns:xsd="http://www.w3.org/2001/XMLSchema" xmlns:xs="http://www.w3.org/2001/XMLSchema" xmlns:p="http://schemas.microsoft.com/office/2006/metadata/properties" xmlns:ns2="cc6d5ae3-247c-49fe-9479-82cb21687850" targetNamespace="http://schemas.microsoft.com/office/2006/metadata/properties" ma:root="true" ma:fieldsID="3428103ad3fab95bdcad552e0b740dff" ns2:_="">
    <xsd:import namespace="cc6d5ae3-247c-49fe-9479-82cb216878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d5ae3-247c-49fe-9479-82cb216878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82E39D-C3AA-47FD-A403-80305A3189D8}"/>
</file>

<file path=customXml/itemProps2.xml><?xml version="1.0" encoding="utf-8"?>
<ds:datastoreItem xmlns:ds="http://schemas.openxmlformats.org/officeDocument/2006/customXml" ds:itemID="{11759BAE-F0A3-40C7-8E14-16F921F964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4AFFF8-9023-4784-AEC1-36DED544F8C5}">
  <ds:schemaRefs>
    <ds:schemaRef ds:uri="http://schemas.microsoft.com/office/2006/metadata/properties"/>
    <ds:schemaRef ds:uri="http://schemas.microsoft.com/office/infopath/2007/PartnerControls"/>
    <ds:schemaRef ds:uri="02e9dd3a-c86f-4dcd-9650-7593cd18d53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0</Words>
  <Application>Microsoft Office PowerPoint</Application>
  <PresentationFormat>Widescreen</PresentationFormat>
  <Paragraphs>0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Umakanth, Abhishek</dc:creator>
  <cp:lastModifiedBy>Umakanth, Abhishek</cp:lastModifiedBy>
  <cp:revision>26</cp:revision>
  <dcterms:created xsi:type="dcterms:W3CDTF">2020-07-05T08:41:14Z</dcterms:created>
  <dcterms:modified xsi:type="dcterms:W3CDTF">2025-06-27T04:55:03Z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0x0101004FE25F46BE72C745BC3597C411E6D698</vt:lpwstr>
  </property>
</Properties>
</file>